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732" y="639038"/>
            <a:ext cx="8791575" cy="1124448"/>
          </a:xfrm>
        </p:spPr>
        <p:txBody>
          <a:bodyPr/>
          <a:lstStyle/>
          <a:p>
            <a:pPr algn="ctr"/>
            <a:r>
              <a:rPr lang="lt-LT" dirty="0" smtClean="0"/>
              <a:t>K</a:t>
            </a:r>
            <a:r>
              <a:rPr lang="en-US" dirty="0" smtClean="0"/>
              <a:t>AS </a:t>
            </a:r>
            <a:r>
              <a:rPr lang="en-US" dirty="0" smtClean="0"/>
              <a:t>VAGIA M</a:t>
            </a:r>
            <a:r>
              <a:rPr lang="lt-LT" dirty="0" smtClean="0"/>
              <a:t>ŪSŲ LAIKĄ?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lt-LT" dirty="0" smtClean="0"/>
              <a:t>                                     Projektas </a:t>
            </a:r>
            <a:endParaRPr lang="lt-LT" dirty="0" smtClean="0"/>
          </a:p>
          <a:p>
            <a:pPr algn="ctr"/>
            <a:r>
              <a:rPr lang="lt-LT" dirty="0"/>
              <a:t> </a:t>
            </a:r>
            <a:r>
              <a:rPr lang="lt-LT" dirty="0" smtClean="0"/>
              <a:t>                                       </a:t>
            </a:r>
            <a:r>
              <a:rPr lang="lt-LT" dirty="0" smtClean="0"/>
              <a:t>6 </a:t>
            </a:r>
            <a:r>
              <a:rPr lang="lt-LT" dirty="0" smtClean="0"/>
              <a:t>klasė</a:t>
            </a:r>
          </a:p>
          <a:p>
            <a:pPr algn="ctr"/>
            <a:r>
              <a:rPr lang="lt-LT" dirty="0" smtClean="0"/>
              <a:t>                                        Kovas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581" y="3421878"/>
            <a:ext cx="3029630" cy="20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28850"/>
              </p:ext>
            </p:extLst>
          </p:nvPr>
        </p:nvGraphicFramePr>
        <p:xfrm>
          <a:off x="3305538" y="261257"/>
          <a:ext cx="5903775" cy="639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6119223" imgH="9520902" progId="Word.Document.12">
                  <p:embed/>
                </p:oleObj>
              </mc:Choice>
              <mc:Fallback>
                <p:oleObj name="Document" r:id="rId3" imgW="6119223" imgH="9520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538" y="261257"/>
                        <a:ext cx="5903775" cy="6393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9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39" y="431075"/>
            <a:ext cx="914840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 smtClean="0"/>
              <a:t>„Vagių“ ieškosime 7 dienas, </a:t>
            </a:r>
          </a:p>
          <a:p>
            <a:r>
              <a:rPr lang="lt-LT" sz="3600" dirty="0" smtClean="0"/>
              <a:t>pildysime kiekvieną dieną laiko praleidimo lapą.</a:t>
            </a:r>
          </a:p>
          <a:p>
            <a:r>
              <a:rPr lang="lt-LT" sz="3600" dirty="0" smtClean="0"/>
              <a:t>Po  7 dienų padarysime išvadas,</a:t>
            </a:r>
          </a:p>
          <a:p>
            <a:r>
              <a:rPr lang="lt-LT" sz="3600" dirty="0" smtClean="0"/>
              <a:t> tai kur gi daugiausiai „iššvaistome“ laiko.</a:t>
            </a:r>
            <a:endParaRPr lang="en-US" sz="3600" dirty="0" smtClean="0"/>
          </a:p>
          <a:p>
            <a:endParaRPr lang="en-US" sz="3600" dirty="0"/>
          </a:p>
          <a:p>
            <a:endParaRPr lang="lt-LT" sz="3600" dirty="0" smtClean="0"/>
          </a:p>
          <a:p>
            <a:pPr algn="ctr"/>
            <a:r>
              <a:rPr lang="lt-LT" sz="3600" dirty="0" smtClean="0"/>
              <a:t>Dalyvavę šiame projekte visi gausite</a:t>
            </a:r>
          </a:p>
          <a:p>
            <a:pPr algn="ctr"/>
            <a:r>
              <a:rPr lang="lt-LT" sz="3600" dirty="0" smtClean="0"/>
              <a:t> </a:t>
            </a:r>
            <a:r>
              <a:rPr lang="lt-LT" sz="4400" dirty="0" smtClean="0"/>
              <a:t>SEKLIO sertifikatą </a:t>
            </a:r>
            <a:r>
              <a:rPr lang="en-US" sz="4400" dirty="0" smtClean="0"/>
              <a:t>!!! </a:t>
            </a:r>
            <a:endParaRPr lang="lt-LT" sz="4400" dirty="0" smtClean="0"/>
          </a:p>
          <a:p>
            <a:pPr algn="ctr"/>
            <a:r>
              <a:rPr lang="en-US" sz="4400" dirty="0" smtClean="0"/>
              <a:t>  </a:t>
            </a:r>
          </a:p>
          <a:p>
            <a:pPr algn="ctr"/>
            <a:r>
              <a:rPr lang="lt-LT" sz="3200" dirty="0" smtClean="0"/>
              <a:t>                                       </a:t>
            </a:r>
            <a:r>
              <a:rPr lang="en-US" sz="3200" dirty="0" smtClean="0"/>
              <a:t>S</a:t>
            </a:r>
            <a:r>
              <a:rPr lang="lt-LT" sz="3200" dirty="0" smtClean="0"/>
              <a:t>ĖKMĖS, SEKLIAI</a:t>
            </a:r>
            <a:r>
              <a:rPr lang="en-US" sz="3200" dirty="0" smtClean="0"/>
              <a:t> </a:t>
            </a:r>
            <a:r>
              <a:rPr lang="lt-LT" sz="3200" dirty="0" smtClean="0">
                <a:sym typeface="Wingdings" panose="05000000000000000000" pitchFamily="2" charset="2"/>
              </a:rPr>
              <a:t></a:t>
            </a:r>
            <a:r>
              <a:rPr lang="lt-LT" sz="3200" dirty="0" smtClean="0"/>
              <a:t> 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17931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480" y="317923"/>
            <a:ext cx="89872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/>
              <a:t>Tikslas:</a:t>
            </a:r>
          </a:p>
          <a:p>
            <a:r>
              <a:rPr lang="lt-LT" sz="4000" dirty="0" smtClean="0"/>
              <a:t> Išsiaiškinti</a:t>
            </a:r>
            <a:r>
              <a:rPr lang="lt-LT" sz="4000" dirty="0"/>
              <a:t>, kas „vagia“ laiką ir nuspręsti, kaip su tuo kovoti.</a:t>
            </a:r>
          </a:p>
          <a:p>
            <a:endParaRPr lang="lt-LT" dirty="0" smtClean="0"/>
          </a:p>
          <a:p>
            <a:endParaRPr lang="lt-LT" dirty="0"/>
          </a:p>
          <a:p>
            <a:r>
              <a:rPr lang="lt-LT" sz="4400" dirty="0"/>
              <a:t>Siekiamas </a:t>
            </a:r>
            <a:r>
              <a:rPr lang="lt-LT" sz="4400" dirty="0" smtClean="0"/>
              <a:t>rezultatas:</a:t>
            </a:r>
            <a:endParaRPr lang="lt-LT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 smtClean="0"/>
              <a:t>Išsiaiškinti, </a:t>
            </a:r>
            <a:r>
              <a:rPr lang="lt-LT" sz="3600" dirty="0"/>
              <a:t>kas labiausiai „vagia“ laiką.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 smtClean="0"/>
              <a:t>Suprasti, </a:t>
            </a:r>
            <a:r>
              <a:rPr lang="lt-LT" sz="3600" dirty="0"/>
              <a:t>kokios yra to </a:t>
            </a:r>
            <a:r>
              <a:rPr lang="lt-LT" sz="3600" dirty="0" smtClean="0"/>
              <a:t>priežastys.</a:t>
            </a:r>
            <a:endParaRPr lang="lt-L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 smtClean="0"/>
              <a:t>Išsiaiškinti, </a:t>
            </a:r>
            <a:r>
              <a:rPr lang="lt-LT" sz="3600" dirty="0"/>
              <a:t>kaip su tuo </a:t>
            </a:r>
            <a:r>
              <a:rPr lang="lt-LT" sz="3600" dirty="0" smtClean="0"/>
              <a:t>kovoti.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9768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5321881" cy="2812869"/>
          </a:xfrm>
        </p:spPr>
        <p:txBody>
          <a:bodyPr>
            <a:noAutofit/>
          </a:bodyPr>
          <a:lstStyle/>
          <a:p>
            <a:r>
              <a:rPr lang="lt-LT" sz="4000" dirty="0" smtClean="0"/>
              <a:t>Ar žinote, kas vagia jūsų laiką?</a:t>
            </a:r>
            <a:br>
              <a:rPr lang="lt-LT" sz="4000" dirty="0" smtClean="0"/>
            </a:br>
            <a:endParaRPr lang="lt-LT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294" y="709533"/>
            <a:ext cx="4804064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394" y="731520"/>
            <a:ext cx="46210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Manau, kad laiką vagia</a:t>
            </a:r>
          </a:p>
          <a:p>
            <a:r>
              <a:rPr lang="lt-LT" sz="3200" dirty="0" smtClean="0"/>
              <a:t>1)</a:t>
            </a:r>
          </a:p>
          <a:p>
            <a:r>
              <a:rPr lang="lt-LT" sz="3200" dirty="0" smtClean="0"/>
              <a:t>2)</a:t>
            </a:r>
          </a:p>
          <a:p>
            <a:r>
              <a:rPr lang="lt-LT" sz="3200" dirty="0" smtClean="0"/>
              <a:t>3)</a:t>
            </a:r>
          </a:p>
          <a:p>
            <a:r>
              <a:rPr lang="lt-LT" sz="3200" dirty="0" smtClean="0"/>
              <a:t>4)</a:t>
            </a:r>
          </a:p>
          <a:p>
            <a:r>
              <a:rPr lang="lt-LT" sz="3200" dirty="0" smtClean="0"/>
              <a:t>5)</a:t>
            </a:r>
          </a:p>
          <a:p>
            <a:r>
              <a:rPr lang="lt-LT" sz="3200" dirty="0" smtClean="0"/>
              <a:t>6)</a:t>
            </a:r>
          </a:p>
          <a:p>
            <a:r>
              <a:rPr lang="lt-LT" sz="3200" dirty="0" smtClean="0"/>
              <a:t>7)</a:t>
            </a:r>
            <a:endParaRPr lang="lt-LT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09" y="1556831"/>
            <a:ext cx="6793543" cy="36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443" y="685415"/>
            <a:ext cx="95716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/>
              <a:t>„</a:t>
            </a:r>
            <a:r>
              <a:rPr lang="lt-LT" sz="4000" dirty="0" smtClean="0"/>
              <a:t>Neturiu laiko daryti namų darbus“, </a:t>
            </a:r>
          </a:p>
          <a:p>
            <a:r>
              <a:rPr lang="lt-LT" sz="4000" dirty="0" smtClean="0"/>
              <a:t>„</a:t>
            </a:r>
            <a:r>
              <a:rPr lang="lt-LT" sz="4000" dirty="0"/>
              <a:t>Skubu, nespėju“, </a:t>
            </a:r>
            <a:endParaRPr lang="lt-LT" sz="4000" dirty="0" smtClean="0"/>
          </a:p>
          <a:p>
            <a:r>
              <a:rPr lang="lt-LT" sz="4000" dirty="0" smtClean="0"/>
              <a:t>„Neturėjau laiko perskaityti knygos“,</a:t>
            </a:r>
          </a:p>
          <a:p>
            <a:r>
              <a:rPr lang="lt-LT" sz="4000" dirty="0" smtClean="0"/>
              <a:t> „Neliko laiko mokytis eilėraščio“</a:t>
            </a:r>
          </a:p>
          <a:p>
            <a:r>
              <a:rPr lang="lt-LT" sz="4000" dirty="0" smtClean="0"/>
              <a:t> </a:t>
            </a:r>
            <a:r>
              <a:rPr lang="lt-LT" sz="4000" dirty="0"/>
              <a:t>– šias bei daugybę panašių frazių ne sykį esame girdėję </a:t>
            </a:r>
            <a:r>
              <a:rPr lang="lt-LT" sz="4000" dirty="0" smtClean="0"/>
              <a:t>ir </a:t>
            </a:r>
            <a:r>
              <a:rPr lang="lt-LT" sz="4000" dirty="0"/>
              <a:t>ištarę patys</a:t>
            </a:r>
            <a:r>
              <a:rPr lang="lt-LT" sz="4000" dirty="0" smtClean="0"/>
              <a:t>.</a:t>
            </a:r>
          </a:p>
          <a:p>
            <a:r>
              <a:rPr lang="lt-LT" sz="3600" dirty="0" smtClean="0"/>
              <a:t>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47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3" y="801829"/>
            <a:ext cx="100061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/>
              <a:t>Nors visi turime vienodus laiko išteklius</a:t>
            </a:r>
            <a:r>
              <a:rPr lang="lt-LT" sz="4400" dirty="0" smtClean="0"/>
              <a:t>,</a:t>
            </a:r>
          </a:p>
          <a:p>
            <a:r>
              <a:rPr lang="lt-LT" sz="4400" dirty="0" smtClean="0"/>
              <a:t> </a:t>
            </a:r>
            <a:r>
              <a:rPr lang="lt-LT" sz="4400" dirty="0" smtClean="0"/>
              <a:t>tai yra 24 val. </a:t>
            </a:r>
            <a:r>
              <a:rPr lang="lt-LT" sz="4400" dirty="0"/>
              <a:t>p</a:t>
            </a:r>
            <a:r>
              <a:rPr lang="lt-LT" sz="4400" dirty="0" smtClean="0"/>
              <a:t>er parą,</a:t>
            </a:r>
          </a:p>
          <a:p>
            <a:r>
              <a:rPr lang="lt-LT" sz="4400" dirty="0" smtClean="0"/>
              <a:t> </a:t>
            </a:r>
            <a:r>
              <a:rPr lang="lt-LT" sz="4400" dirty="0"/>
              <a:t>tačiau vieniems jo pakanka atlikti namų darbus, </a:t>
            </a:r>
          </a:p>
          <a:p>
            <a:r>
              <a:rPr lang="lt-LT" sz="4400" dirty="0"/>
              <a:t>o kitiems nuolat pritrūksta. </a:t>
            </a:r>
            <a:endParaRPr lang="lt-LT" sz="4400" dirty="0" smtClean="0"/>
          </a:p>
          <a:p>
            <a:r>
              <a:rPr lang="lt-LT" sz="4400" dirty="0" smtClean="0"/>
              <a:t>Kodėl?</a:t>
            </a:r>
            <a:r>
              <a:rPr lang="lt-LT" dirty="0"/>
              <a:t/>
            </a:r>
            <a:br>
              <a:rPr lang="lt-LT" dirty="0"/>
            </a:br>
            <a:endParaRPr lang="lt-LT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92" y="3017820"/>
            <a:ext cx="4151736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1817689"/>
            <a:ext cx="1077685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/>
              <a:t>„</a:t>
            </a:r>
            <a:r>
              <a:rPr lang="lt-LT" sz="3600" dirty="0" smtClean="0"/>
              <a:t>Sakysime, kėliausi 6-tą valandą.</a:t>
            </a:r>
          </a:p>
          <a:p>
            <a:r>
              <a:rPr lang="lt-LT" sz="3600" dirty="0" smtClean="0"/>
              <a:t> Susirašau, ką veikiau nuo 6 iki 7 valandos ryto, ir t.t.. </a:t>
            </a:r>
          </a:p>
          <a:p>
            <a:r>
              <a:rPr lang="lt-LT" sz="3600" dirty="0" smtClean="0"/>
              <a:t>Pavyzdžiui</a:t>
            </a:r>
            <a:r>
              <a:rPr lang="lt-LT" sz="3600" dirty="0" smtClean="0"/>
              <a:t>,</a:t>
            </a:r>
          </a:p>
          <a:p>
            <a:r>
              <a:rPr lang="lt-LT" sz="3600" dirty="0" smtClean="0"/>
              <a:t> </a:t>
            </a:r>
            <a:r>
              <a:rPr lang="lt-LT" sz="3600" dirty="0" smtClean="0"/>
              <a:t>skyriau laiko asmeninei higienai, </a:t>
            </a:r>
            <a:endParaRPr lang="lt-LT" sz="3600" dirty="0" smtClean="0"/>
          </a:p>
          <a:p>
            <a:r>
              <a:rPr lang="lt-LT" sz="3600" dirty="0" smtClean="0"/>
              <a:t>skaičiau </a:t>
            </a:r>
            <a:r>
              <a:rPr lang="lt-LT" sz="3600" dirty="0" smtClean="0"/>
              <a:t>knygą, mankštinausi ir t.t. </a:t>
            </a:r>
          </a:p>
          <a:p>
            <a:r>
              <a:rPr lang="lt-LT" sz="3600" dirty="0" smtClean="0"/>
              <a:t>Reiktų fiksuoti kuo </a:t>
            </a:r>
            <a:r>
              <a:rPr lang="lt-LT" sz="3600" dirty="0" smtClean="0"/>
              <a:t>dažnesnius</a:t>
            </a:r>
          </a:p>
          <a:p>
            <a:r>
              <a:rPr lang="lt-LT" sz="3600" dirty="0" smtClean="0"/>
              <a:t> </a:t>
            </a:r>
            <a:r>
              <a:rPr lang="lt-LT" sz="3600" dirty="0" smtClean="0"/>
              <a:t>intervalus iki pat tos valandos</a:t>
            </a:r>
            <a:r>
              <a:rPr lang="lt-LT" sz="3600" dirty="0" smtClean="0"/>
              <a:t>,</a:t>
            </a:r>
          </a:p>
          <a:p>
            <a:r>
              <a:rPr lang="lt-LT" sz="3600" dirty="0" smtClean="0"/>
              <a:t> </a:t>
            </a:r>
            <a:r>
              <a:rPr lang="lt-LT" sz="3600" dirty="0" smtClean="0"/>
              <a:t>kai einate miegoti“.</a:t>
            </a:r>
          </a:p>
          <a:p>
            <a:r>
              <a:rPr lang="lt-LT" sz="4400" dirty="0" smtClean="0"/>
              <a:t>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1586962" y="207054"/>
            <a:ext cx="75289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Iššūkis- projektas</a:t>
            </a:r>
          </a:p>
          <a:p>
            <a:pPr algn="ctr"/>
            <a:r>
              <a:rPr lang="lt-L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„Kas vagia mano laiką?“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934" y="3186560"/>
            <a:ext cx="3483243" cy="3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5109" y="2096027"/>
            <a:ext cx="93791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lt-LT" sz="2800" dirty="0"/>
              <a:t>Galbūt jūs ieškojote informacijos internete ir planavote užtrukti maksimaliai 15 minučių, </a:t>
            </a:r>
            <a:r>
              <a:rPr lang="lt-LT" sz="2800" dirty="0" smtClean="0"/>
              <a:t> bet </a:t>
            </a:r>
            <a:r>
              <a:rPr lang="lt-LT" sz="2800" dirty="0"/>
              <a:t>realiai užtrukote 2 </a:t>
            </a:r>
            <a:r>
              <a:rPr lang="lt-LT" sz="2800" dirty="0" smtClean="0"/>
              <a:t>valandas.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Gal planavote socialinuose tinkluose pabūti 30 min, o užsibuvote visą popietę.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/>
              <a:t>Gal mokymąsi vis atidedate į šalį ir visą dieną žiūrite į telefoną, net pamirštate pavalgyti... </a:t>
            </a:r>
          </a:p>
          <a:p>
            <a:r>
              <a:rPr lang="lt-LT" sz="2800" dirty="0" smtClean="0"/>
              <a:t>Tokie </a:t>
            </a:r>
            <a:r>
              <a:rPr lang="lt-LT" sz="2800" dirty="0"/>
              <a:t>reiškiniai vadinami laiko </a:t>
            </a:r>
            <a:r>
              <a:rPr lang="lt-LT" sz="2800" dirty="0" smtClean="0"/>
              <a:t>vagimis. </a:t>
            </a:r>
            <a:endParaRPr lang="lt-LT" sz="2800" dirty="0"/>
          </a:p>
          <a:p>
            <a:r>
              <a:rPr lang="lt-LT" sz="2800" dirty="0" smtClean="0"/>
              <a:t>O laiko </a:t>
            </a:r>
            <a:r>
              <a:rPr lang="lt-LT" sz="2800" dirty="0"/>
              <a:t>fiksavimas leidžia pastebėti, kam ir kada skiriame daugiausia laiko.</a:t>
            </a:r>
          </a:p>
          <a:p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1898864" y="341701"/>
            <a:ext cx="7584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Iššūkis- projektas</a:t>
            </a:r>
            <a:endParaRPr lang="lt-L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lt-L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„Kas vagia mano laiką</a:t>
            </a:r>
            <a:r>
              <a:rPr lang="lt-L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?“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41166"/>
            <a:ext cx="9633283" cy="1639886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Žmonės negimsta mokėdami planuoti laiką, to reikia mokytis</a:t>
            </a:r>
            <a:br>
              <a:rPr lang="lt-LT" dirty="0"/>
            </a:br>
            <a:endParaRPr lang="lt-LT" dirty="0"/>
          </a:p>
        </p:txBody>
      </p:sp>
      <p:pic>
        <p:nvPicPr>
          <p:cNvPr id="1026" name="Picture 2" descr="https://s2.15min.lt/images/photos/2017/02/07/original/40954374_l-589997fc8d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14" y="1595272"/>
            <a:ext cx="6375863" cy="47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035" y="1595272"/>
            <a:ext cx="7661992" cy="47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927</TotalTime>
  <Words>350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Trebuchet MS</vt:lpstr>
      <vt:lpstr>Tw Cen MT</vt:lpstr>
      <vt:lpstr>Wingdings</vt:lpstr>
      <vt:lpstr>Circuit</vt:lpstr>
      <vt:lpstr>Microsoft Word Document</vt:lpstr>
      <vt:lpstr>KAS VAGIA MŪSŲ LAIKĄ?</vt:lpstr>
      <vt:lpstr>PowerPoint Presentation</vt:lpstr>
      <vt:lpstr>Ar žinote, kas vagia jūsų laiką?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Žmonės negimsta mokėdami planuoti laiką, to reikia mokytis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VAGIA MŪSŲ LAIKĄ?</dc:title>
  <dc:creator>ginla</dc:creator>
  <cp:lastModifiedBy>ginla</cp:lastModifiedBy>
  <cp:revision>13</cp:revision>
  <dcterms:created xsi:type="dcterms:W3CDTF">2021-03-04T19:10:41Z</dcterms:created>
  <dcterms:modified xsi:type="dcterms:W3CDTF">2021-03-05T11:07:40Z</dcterms:modified>
</cp:coreProperties>
</file>